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18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9.xml" ContentType="application/vnd.openxmlformats-officedocument.theme+xml"/>
  <Override PartName="/ppt/theme/theme67.xml" ContentType="application/vnd.openxmlformats-officedocument.theme+xml"/>
  <Override PartName="/ppt/theme/theme30.xml" ContentType="application/vnd.openxmlformats-officedocument.theme+xml"/>
  <Override PartName="/ppt/theme/theme78.xml" ContentType="application/vnd.openxmlformats-officedocument.theme+xml"/>
  <Override PartName="/ppt/theme/theme77.xml" ContentType="application/vnd.openxmlformats-officedocument.theme+xml"/>
  <Override PartName="/ppt/theme/theme76.xml" ContentType="application/vnd.openxmlformats-officedocument.theme+xml"/>
  <Override PartName="/ppt/theme/theme75.xml" ContentType="application/vnd.openxmlformats-officedocument.theme+xml"/>
  <Override PartName="/ppt/theme/theme74.xml" ContentType="application/vnd.openxmlformats-officedocument.theme+xml"/>
  <Override PartName="/ppt/theme/theme73.xml" ContentType="application/vnd.openxmlformats-officedocument.theme+xml"/>
  <Override PartName="/ppt/theme/theme72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9.png" ContentType="image/png"/>
  <Override PartName="/ppt/media/image4.svg" ContentType="image/svg"/>
  <Override PartName="/ppt/media/image7.png" ContentType="image/png"/>
  <Override PartName="/ppt/media/image11.png" ContentType="image/png"/>
  <Override PartName="/ppt/media/image2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8.png" ContentType="image/png"/>
  <Override PartName="/ppt/media/image12.png" ContentType="image/png"/>
  <Override PartName="/ppt/media/image3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5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  <p:sldMasterId id="2147483760" r:id="rId58"/>
    <p:sldMasterId id="2147483762" r:id="rId59"/>
    <p:sldMasterId id="2147483764" r:id="rId60"/>
    <p:sldMasterId id="2147483766" r:id="rId61"/>
    <p:sldMasterId id="2147483768" r:id="rId62"/>
    <p:sldMasterId id="2147483770" r:id="rId63"/>
    <p:sldMasterId id="2147483772" r:id="rId64"/>
    <p:sldMasterId id="2147483774" r:id="rId65"/>
    <p:sldMasterId id="2147483776" r:id="rId66"/>
    <p:sldMasterId id="2147483778" r:id="rId67"/>
    <p:sldMasterId id="2147483780" r:id="rId68"/>
    <p:sldMasterId id="2147483782" r:id="rId69"/>
    <p:sldMasterId id="2147483784" r:id="rId70"/>
    <p:sldMasterId id="2147483786" r:id="rId71"/>
    <p:sldMasterId id="2147483788" r:id="rId72"/>
    <p:sldMasterId id="2147483790" r:id="rId73"/>
    <p:sldMasterId id="2147483792" r:id="rId74"/>
    <p:sldMasterId id="2147483794" r:id="rId75"/>
    <p:sldMasterId id="2147483796" r:id="rId76"/>
    <p:sldMasterId id="2147483798" r:id="rId77"/>
    <p:sldMasterId id="2147483800" r:id="rId78"/>
    <p:sldMasterId id="2147483802" r:id="rId79"/>
    <p:sldMasterId id="2147483804" r:id="rId80"/>
  </p:sldMasterIdLst>
  <p:sldIdLst>
    <p:sldId id="256" r:id="rId81"/>
    <p:sldId id="257" r:id="rId82"/>
    <p:sldId id="258" r:id="rId83"/>
    <p:sldId id="259" r:id="rId84"/>
    <p:sldId id="260" r:id="rId85"/>
    <p:sldId id="261" r:id="rId86"/>
    <p:sldId id="262" r:id="rId87"/>
    <p:sldId id="263" r:id="rId88"/>
    <p:sldId id="264" r:id="rId89"/>
    <p:sldId id="265" r:id="rId9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" Target="slides/slide1.xml"/><Relationship Id="rId82" Type="http://schemas.openxmlformats.org/officeDocument/2006/relationships/slide" Target="slides/slide2.xml"/><Relationship Id="rId83" Type="http://schemas.openxmlformats.org/officeDocument/2006/relationships/slide" Target="slides/slide3.xml"/><Relationship Id="rId84" Type="http://schemas.openxmlformats.org/officeDocument/2006/relationships/slide" Target="slides/slide4.xml"/><Relationship Id="rId85" Type="http://schemas.openxmlformats.org/officeDocument/2006/relationships/slide" Target="slides/slide5.xml"/><Relationship Id="rId86" Type="http://schemas.openxmlformats.org/officeDocument/2006/relationships/slide" Target="slides/slide6.xml"/><Relationship Id="rId87" Type="http://schemas.openxmlformats.org/officeDocument/2006/relationships/slide" Target="slides/slide7.xml"/><Relationship Id="rId88" Type="http://schemas.openxmlformats.org/officeDocument/2006/relationships/slide" Target="slides/slide8.xml"/><Relationship Id="rId89" Type="http://schemas.openxmlformats.org/officeDocument/2006/relationships/slide" Target="slides/slide9.xml"/><Relationship Id="rId90" Type="http://schemas.openxmlformats.org/officeDocument/2006/relationships/slide" Target="slides/slide10.xml"/><Relationship Id="rId9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6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7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8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0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1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2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3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4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5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6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7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8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9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0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1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2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3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4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5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6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7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8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651636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</a:t>
            </a:r>
            <a:endParaRPr b="0" lang="ru-RU" sz="7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3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2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64" name="Скругленный прямоугольник 15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6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3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75" name="Скругленный прямоугольник 15"/>
          <p:cNvSpPr/>
          <p:nvPr/>
        </p:nvSpPr>
        <p:spPr>
          <a:xfrm>
            <a:off x="6201360" y="10926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3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42800" y="1089000"/>
            <a:ext cx="6516360" cy="46796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ctr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7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Титульный слайд второй вариант</a:t>
            </a:r>
            <a:endParaRPr b="0" lang="ru-RU" sz="7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5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6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9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1" name="Скругленный прямоугольник 15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2" name="Скругленный прямоугольник 1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3" name="Скругленный прямоугольник 17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04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06" name="Скругленный прямоугольник 15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1" name="Скругленный прямоугольник 6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2" name="Скругленный прямоугольник 14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5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16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1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4296240" y="1089000"/>
            <a:ext cx="359964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2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27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8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34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36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7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4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43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45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6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5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57" name="Скругленный прямоугольник 3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8" name="Скругленный прямоугольник 4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6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4280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810828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810828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body"/>
          </p:nvPr>
        </p:nvSpPr>
        <p:spPr>
          <a:xfrm>
            <a:off x="4294080" y="10890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body"/>
          </p:nvPr>
        </p:nvSpPr>
        <p:spPr>
          <a:xfrm>
            <a:off x="4294080" y="35388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5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76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78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9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0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1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2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9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91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93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4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5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6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7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pic>
        <p:nvPicPr>
          <p:cNvPr id="206" name="Рисунок 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207" name="Рисунок 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Отбивочный слайд</a:t>
            </a:r>
            <a:endParaRPr b="0" lang="ru-RU" sz="5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12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14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5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6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7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8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5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6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7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8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29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30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5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3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33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35" name="Скругленный прямоугольник 3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6" name="Скругленный прямоугольник 4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7" name="Скругленный прямоугольник 9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8" name="Скругленный прямоугольник 10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9" name="Скругленный прямоугольник 11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4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54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908604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20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332388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6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62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3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4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5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73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4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5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6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8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84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5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6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7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4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95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2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99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0" name="Скругленный прямоугольник 5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1" name="Скругленный прямоугольник 6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2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7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8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09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0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1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13" name="PlaceHolder 1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332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620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body"/>
          </p:nvPr>
        </p:nvSpPr>
        <p:spPr>
          <a:xfrm>
            <a:off x="908208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8" name="PlaceHolder 6"/>
          <p:cNvSpPr>
            <a:spLocks noGrp="1"/>
          </p:cNvSpPr>
          <p:nvPr>
            <p:ph type="body"/>
          </p:nvPr>
        </p:nvSpPr>
        <p:spPr>
          <a:xfrm>
            <a:off x="44280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19" name="PlaceHolder 7"/>
          <p:cNvSpPr>
            <a:spLocks noGrp="1"/>
          </p:cNvSpPr>
          <p:nvPr>
            <p:ph type="body"/>
          </p:nvPr>
        </p:nvSpPr>
        <p:spPr>
          <a:xfrm>
            <a:off x="332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0" name="PlaceHolder 8"/>
          <p:cNvSpPr>
            <a:spLocks noGrp="1"/>
          </p:cNvSpPr>
          <p:nvPr>
            <p:ph type="body"/>
          </p:nvPr>
        </p:nvSpPr>
        <p:spPr>
          <a:xfrm>
            <a:off x="620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21" name="PlaceHolder 9"/>
          <p:cNvSpPr>
            <a:spLocks noGrp="1"/>
          </p:cNvSpPr>
          <p:nvPr>
            <p:ph type="body"/>
          </p:nvPr>
        </p:nvSpPr>
        <p:spPr>
          <a:xfrm>
            <a:off x="908208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25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6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7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8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9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0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1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2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7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8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39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40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4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44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5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6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7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8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9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0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1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4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5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6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7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8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9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6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</a:rPr>
              <a:t>Четвёртый уровень структуры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67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8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9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0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1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2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3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4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8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9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0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1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2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3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4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5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6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7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8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89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90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5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92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94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5" name="Скругленный прямоугольник 3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6" name="Скругленный прямоугольник 4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7" name="Скругленный прямоугольник 9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8" name="Скругленный прямоугольник 11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9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0" name="Скругленный прямоугольник 14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1" name="Скругленный прямоугольник 15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5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6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7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8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09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0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1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2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3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4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5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6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17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5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21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7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2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2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7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3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3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3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17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19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3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3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4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4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4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4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9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7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5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5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429588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5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6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6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62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6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6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6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7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5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7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7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7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80" name="Скругленный прямоугольник 6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1" name="Скругленный прямоугольник 7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7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8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8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89" name="Скругленный прямоугольник 6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0" name="Скругленный прямоугольник 7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9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9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49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49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498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9" name="Скругленный прямоугольник 2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7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0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0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09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0" name="Скругленный прямоугольник 2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3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4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24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26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1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7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2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2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2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 type="body"/>
          </p:nvPr>
        </p:nvSpPr>
        <p:spPr>
          <a:xfrm>
            <a:off x="44280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31" name="PlaceHolder 5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3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3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37" name="Скругленный прямоугольник 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8" name="Скругленный прямоугольник 7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39" name="Скругленный прямоугольник 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0" name="Скругленный прямоугольник 11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2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3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44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7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4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4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50" name="Скругленный прямоугольник 6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1" name="Скругленный прямоугольник 7"/>
          <p:cNvSpPr/>
          <p:nvPr/>
        </p:nvSpPr>
        <p:spPr>
          <a:xfrm>
            <a:off x="620136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2" name="Скругленный прямоугольник 8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3" name="Скругленный прямоугольник 11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5" name="PlaceHolder 3"/>
          <p:cNvSpPr>
            <a:spLocks noGrp="1"/>
          </p:cNvSpPr>
          <p:nvPr>
            <p:ph type="body"/>
          </p:nvPr>
        </p:nvSpPr>
        <p:spPr>
          <a:xfrm>
            <a:off x="6420600" y="1306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6" name="PlaceHolder 4"/>
          <p:cNvSpPr>
            <a:spLocks noGrp="1"/>
          </p:cNvSpPr>
          <p:nvPr>
            <p:ph type="body"/>
          </p:nvPr>
        </p:nvSpPr>
        <p:spPr>
          <a:xfrm>
            <a:off x="6588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57" name="PlaceHolder 5"/>
          <p:cNvSpPr>
            <a:spLocks noGrp="1"/>
          </p:cNvSpPr>
          <p:nvPr>
            <p:ph type="body"/>
          </p:nvPr>
        </p:nvSpPr>
        <p:spPr>
          <a:xfrm>
            <a:off x="6420600" y="3754800"/>
            <a:ext cx="511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7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61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62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63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4" name="Скругленный прямоугольник 2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5" name="Скругленный прямоугольник 9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6" name="Скругленный прямоугольник 10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9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0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1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2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3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4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7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7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7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57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580" name="Скругленный прямоугольник 1"/>
          <p:cNvSpPr/>
          <p:nvPr/>
        </p:nvSpPr>
        <p:spPr>
          <a:xfrm>
            <a:off x="442800" y="10890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1" name="Скругленный прямоугольник 2"/>
          <p:cNvSpPr/>
          <p:nvPr/>
        </p:nvSpPr>
        <p:spPr>
          <a:xfrm>
            <a:off x="6201360" y="109008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2" name="Скругленный прямоугольник 9"/>
          <p:cNvSpPr/>
          <p:nvPr/>
        </p:nvSpPr>
        <p:spPr>
          <a:xfrm>
            <a:off x="44280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3" name="Скругленный прямоугольник 10"/>
          <p:cNvSpPr/>
          <p:nvPr/>
        </p:nvSpPr>
        <p:spPr>
          <a:xfrm>
            <a:off x="6201360" y="3538800"/>
            <a:ext cx="5543640" cy="223164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8" name="PlaceHolder 6"/>
          <p:cNvSpPr>
            <a:spLocks noGrp="1"/>
          </p:cNvSpPr>
          <p:nvPr>
            <p:ph type="body"/>
          </p:nvPr>
        </p:nvSpPr>
        <p:spPr>
          <a:xfrm>
            <a:off x="65880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89" name="PlaceHolder 7"/>
          <p:cNvSpPr>
            <a:spLocks noGrp="1"/>
          </p:cNvSpPr>
          <p:nvPr>
            <p:ph type="body"/>
          </p:nvPr>
        </p:nvSpPr>
        <p:spPr>
          <a:xfrm>
            <a:off x="65880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0" name="PlaceHolder 8"/>
          <p:cNvSpPr>
            <a:spLocks noGrp="1"/>
          </p:cNvSpPr>
          <p:nvPr>
            <p:ph type="body"/>
          </p:nvPr>
        </p:nvSpPr>
        <p:spPr>
          <a:xfrm>
            <a:off x="6419880" y="375336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1" name="PlaceHolder 9"/>
          <p:cNvSpPr>
            <a:spLocks noGrp="1"/>
          </p:cNvSpPr>
          <p:nvPr>
            <p:ph type="body"/>
          </p:nvPr>
        </p:nvSpPr>
        <p:spPr>
          <a:xfrm>
            <a:off x="6419880" y="4221360"/>
            <a:ext cx="511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1130220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Текст слайда</a:t>
            </a:r>
            <a:endParaRPr b="0" lang="ru-RU" sz="5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5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9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59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0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01" name="PlaceHolder 2"/>
          <p:cNvSpPr>
            <a:spLocks noGrp="1"/>
          </p:cNvSpPr>
          <p:nvPr>
            <p:ph type="body"/>
          </p:nvPr>
        </p:nvSpPr>
        <p:spPr>
          <a:xfrm>
            <a:off x="4296240" y="1089000"/>
            <a:ext cx="359964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2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03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1" r:id="rId7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0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0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0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09" name="Скругленный прямоугольник 6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0" name="Скругленный прямоугольник 7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1" name="Скругленный прямоугольник 8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12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3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14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3" r:id="rId7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1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20" name="Скругленный прямоугольник 6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1" name="Скругленный прямоугольник 7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2" name="Скругленный прямоугольник 8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5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31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33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2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28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2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3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31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2" name="Скругленный прямоугольник 2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3" name="Скругленный прямоугольник 9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6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7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8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39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7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4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4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45" name="Скругленный прямоугольник 1"/>
          <p:cNvSpPr/>
          <p:nvPr/>
        </p:nvSpPr>
        <p:spPr>
          <a:xfrm>
            <a:off x="44280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6" name="Скругленный прямоугольник 2"/>
          <p:cNvSpPr/>
          <p:nvPr/>
        </p:nvSpPr>
        <p:spPr>
          <a:xfrm>
            <a:off x="8112240" y="1089000"/>
            <a:ext cx="363672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7" name="Скругленный прямоугольник 9"/>
          <p:cNvSpPr/>
          <p:nvPr/>
        </p:nvSpPr>
        <p:spPr>
          <a:xfrm>
            <a:off x="4295880" y="1089000"/>
            <a:ext cx="3600000" cy="467964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1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2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53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9" r:id="rId7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5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5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 type="body"/>
          </p:nvPr>
        </p:nvSpPr>
        <p:spPr>
          <a:xfrm>
            <a:off x="44280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1" name="PlaceHolder 4"/>
          <p:cNvSpPr>
            <a:spLocks noGrp="1"/>
          </p:cNvSpPr>
          <p:nvPr>
            <p:ph type="body"/>
          </p:nvPr>
        </p:nvSpPr>
        <p:spPr>
          <a:xfrm>
            <a:off x="8108280" y="10890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2" name="PlaceHolder 5"/>
          <p:cNvSpPr>
            <a:spLocks noGrp="1"/>
          </p:cNvSpPr>
          <p:nvPr>
            <p:ph type="body"/>
          </p:nvPr>
        </p:nvSpPr>
        <p:spPr>
          <a:xfrm>
            <a:off x="8108280" y="3538800"/>
            <a:ext cx="363672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3" name="PlaceHolder 6"/>
          <p:cNvSpPr>
            <a:spLocks noGrp="1"/>
          </p:cNvSpPr>
          <p:nvPr>
            <p:ph type="body"/>
          </p:nvPr>
        </p:nvSpPr>
        <p:spPr>
          <a:xfrm>
            <a:off x="4294080" y="10890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64" name="PlaceHolder 7"/>
          <p:cNvSpPr>
            <a:spLocks noGrp="1"/>
          </p:cNvSpPr>
          <p:nvPr>
            <p:ph type="body"/>
          </p:nvPr>
        </p:nvSpPr>
        <p:spPr>
          <a:xfrm>
            <a:off x="4294080" y="3538800"/>
            <a:ext cx="3599640" cy="222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1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6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6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6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6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70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1" name="Скругленный прямоугольник 2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2" name="Скругленный прямоугольник 9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3" name="Скругленный прямоугольник 10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4" name="Скругленный прямоугольник 1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5" name="Скругленный прямоугольник 1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7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7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8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79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0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81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3" r:id="rId7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6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68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68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687" name="Скругленный прямоугольник 1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8" name="Скругленный прямоугольник 2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89" name="Скругленный прямоугольник 9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0" name="Скругленный прямоугольник 10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1" name="Скругленный прямоугольник 14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2" name="Скругленный прямоугольник 15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4" name="PlaceHolder 3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5" name="PlaceHolder 4"/>
          <p:cNvSpPr>
            <a:spLocks noGrp="1"/>
          </p:cNvSpPr>
          <p:nvPr>
            <p:ph type="body"/>
          </p:nvPr>
        </p:nvSpPr>
        <p:spPr>
          <a:xfrm>
            <a:off x="8328600" y="1306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6" name="PlaceHolder 5"/>
          <p:cNvSpPr>
            <a:spLocks noGrp="1"/>
          </p:cNvSpPr>
          <p:nvPr>
            <p:ph type="body"/>
          </p:nvPr>
        </p:nvSpPr>
        <p:spPr>
          <a:xfrm>
            <a:off x="6588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7" name="PlaceHolder 6"/>
          <p:cNvSpPr>
            <a:spLocks noGrp="1"/>
          </p:cNvSpPr>
          <p:nvPr>
            <p:ph type="body"/>
          </p:nvPr>
        </p:nvSpPr>
        <p:spPr>
          <a:xfrm>
            <a:off x="4510800" y="3754800"/>
            <a:ext cx="3167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698" name="PlaceHolder 7"/>
          <p:cNvSpPr>
            <a:spLocks noGrp="1"/>
          </p:cNvSpPr>
          <p:nvPr>
            <p:ph type="body"/>
          </p:nvPr>
        </p:nvSpPr>
        <p:spPr>
          <a:xfrm>
            <a:off x="8328600" y="3754800"/>
            <a:ext cx="3203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5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0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0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0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0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04" name="Скругленный прямоугольник 6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5" name="Скругленный прямоугольник 7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6" name="Скругленный прямоугольник 8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7" name="Скругленный прямоугольник 11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8" name="Скругленный прямоугольник 12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09" name="Скругленный прямоугольник 13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10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1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2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3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4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5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6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7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8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19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0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21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7" r:id="rId7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2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2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2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27" name="Скругленный прямоугольник 6"/>
          <p:cNvSpPr/>
          <p:nvPr/>
        </p:nvSpPr>
        <p:spPr>
          <a:xfrm>
            <a:off x="442800" y="10890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28" name="Скругленный прямоугольник 7"/>
          <p:cNvSpPr/>
          <p:nvPr/>
        </p:nvSpPr>
        <p:spPr>
          <a:xfrm>
            <a:off x="8112240" y="10890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29" name="Скругленный прямоугольник 8"/>
          <p:cNvSpPr/>
          <p:nvPr/>
        </p:nvSpPr>
        <p:spPr>
          <a:xfrm>
            <a:off x="4295880" y="10890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0" name="Скругленный прямоугольник 11"/>
          <p:cNvSpPr/>
          <p:nvPr/>
        </p:nvSpPr>
        <p:spPr>
          <a:xfrm>
            <a:off x="442800" y="3538800"/>
            <a:ext cx="3636720" cy="223164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1" name="Скругленный прямоугольник 12"/>
          <p:cNvSpPr/>
          <p:nvPr/>
        </p:nvSpPr>
        <p:spPr>
          <a:xfrm>
            <a:off x="8112240" y="3538800"/>
            <a:ext cx="3636720" cy="223164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2" name="Скругленный прямоугольник 13"/>
          <p:cNvSpPr/>
          <p:nvPr/>
        </p:nvSpPr>
        <p:spPr>
          <a:xfrm>
            <a:off x="4295880" y="3538800"/>
            <a:ext cx="3600000" cy="223164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3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5" name="PlaceHolder 4"/>
          <p:cNvSpPr>
            <a:spLocks noGrp="1"/>
          </p:cNvSpPr>
          <p:nvPr>
            <p:ph type="body"/>
          </p:nvPr>
        </p:nvSpPr>
        <p:spPr>
          <a:xfrm>
            <a:off x="4510800" y="13068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6" name="PlaceHolder 5"/>
          <p:cNvSpPr>
            <a:spLocks noGrp="1"/>
          </p:cNvSpPr>
          <p:nvPr>
            <p:ph type="body"/>
          </p:nvPr>
        </p:nvSpPr>
        <p:spPr>
          <a:xfrm>
            <a:off x="4510800" y="1774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7" name="PlaceHolder 6"/>
          <p:cNvSpPr>
            <a:spLocks noGrp="1"/>
          </p:cNvSpPr>
          <p:nvPr>
            <p:ph type="body"/>
          </p:nvPr>
        </p:nvSpPr>
        <p:spPr>
          <a:xfrm>
            <a:off x="8329320" y="13068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8" name="PlaceHolder 7"/>
          <p:cNvSpPr>
            <a:spLocks noGrp="1"/>
          </p:cNvSpPr>
          <p:nvPr>
            <p:ph type="body"/>
          </p:nvPr>
        </p:nvSpPr>
        <p:spPr>
          <a:xfrm>
            <a:off x="8329320" y="1774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39" name="PlaceHolder 8"/>
          <p:cNvSpPr>
            <a:spLocks noGrp="1"/>
          </p:cNvSpPr>
          <p:nvPr>
            <p:ph type="body"/>
          </p:nvPr>
        </p:nvSpPr>
        <p:spPr>
          <a:xfrm>
            <a:off x="65880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0" name="PlaceHolder 9"/>
          <p:cNvSpPr>
            <a:spLocks noGrp="1"/>
          </p:cNvSpPr>
          <p:nvPr>
            <p:ph type="body"/>
          </p:nvPr>
        </p:nvSpPr>
        <p:spPr>
          <a:xfrm>
            <a:off x="65880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1" name="PlaceHolder 10"/>
          <p:cNvSpPr>
            <a:spLocks noGrp="1"/>
          </p:cNvSpPr>
          <p:nvPr>
            <p:ph type="body"/>
          </p:nvPr>
        </p:nvSpPr>
        <p:spPr>
          <a:xfrm>
            <a:off x="4510800" y="3756600"/>
            <a:ext cx="3167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2" name="PlaceHolder 11"/>
          <p:cNvSpPr>
            <a:spLocks noGrp="1"/>
          </p:cNvSpPr>
          <p:nvPr>
            <p:ph type="body"/>
          </p:nvPr>
        </p:nvSpPr>
        <p:spPr>
          <a:xfrm>
            <a:off x="4510800" y="4222800"/>
            <a:ext cx="3167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3" name="PlaceHolder 12"/>
          <p:cNvSpPr>
            <a:spLocks noGrp="1"/>
          </p:cNvSpPr>
          <p:nvPr>
            <p:ph type="body"/>
          </p:nvPr>
        </p:nvSpPr>
        <p:spPr>
          <a:xfrm>
            <a:off x="8329320" y="3756600"/>
            <a:ext cx="3203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4" name="PlaceHolder 13"/>
          <p:cNvSpPr>
            <a:spLocks noGrp="1"/>
          </p:cNvSpPr>
          <p:nvPr>
            <p:ph type="body"/>
          </p:nvPr>
        </p:nvSpPr>
        <p:spPr>
          <a:xfrm>
            <a:off x="8329320" y="4222800"/>
            <a:ext cx="3203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4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4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748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49" name="PlaceHolder 3"/>
          <p:cNvSpPr>
            <a:spLocks noGrp="1"/>
          </p:cNvSpPr>
          <p:nvPr>
            <p:ph type="body"/>
          </p:nvPr>
        </p:nvSpPr>
        <p:spPr>
          <a:xfrm>
            <a:off x="811224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1" r:id="rId5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5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5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53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54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55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6" name="PlaceHolder 3"/>
          <p:cNvSpPr>
            <a:spLocks noGrp="1"/>
          </p:cNvSpPr>
          <p:nvPr>
            <p:ph type="body"/>
          </p:nvPr>
        </p:nvSpPr>
        <p:spPr>
          <a:xfrm>
            <a:off x="908604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7" name="PlaceHolder 4"/>
          <p:cNvSpPr>
            <a:spLocks noGrp="1"/>
          </p:cNvSpPr>
          <p:nvPr>
            <p:ph type="body"/>
          </p:nvPr>
        </p:nvSpPr>
        <p:spPr>
          <a:xfrm>
            <a:off x="620280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58" name="PlaceHolder 5"/>
          <p:cNvSpPr>
            <a:spLocks noGrp="1"/>
          </p:cNvSpPr>
          <p:nvPr>
            <p:ph type="body"/>
          </p:nvPr>
        </p:nvSpPr>
        <p:spPr>
          <a:xfrm>
            <a:off x="3323880" y="1089000"/>
            <a:ext cx="26629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3" r:id="rId7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6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6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6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64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5" name="Скругленный прямоугольник 2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6" name="Скругленный прямоугольник 9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7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8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69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0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71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5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0" name="Скругленный прямоугольник 1"/>
          <p:cNvSpPr/>
          <p:nvPr/>
        </p:nvSpPr>
        <p:spPr>
          <a:xfrm>
            <a:off x="44280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42" name="Скругленный прямоугольник 13"/>
          <p:cNvSpPr/>
          <p:nvPr/>
        </p:nvSpPr>
        <p:spPr>
          <a:xfrm>
            <a:off x="6203880" y="1089000"/>
            <a:ext cx="5544720" cy="467964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6419880" y="1306800"/>
            <a:ext cx="511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419880" y="1774800"/>
            <a:ext cx="511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7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7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7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77" name="Скругленный прямоугольник 1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8" name="Скругленный прямоугольник 2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9" name="Скругленный прямоугольник 9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0" name="Скругленный прямоугольник 10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8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2" name="PlaceHolder 3"/>
          <p:cNvSpPr>
            <a:spLocks noGrp="1"/>
          </p:cNvSpPr>
          <p:nvPr>
            <p:ph type="body"/>
          </p:nvPr>
        </p:nvSpPr>
        <p:spPr>
          <a:xfrm>
            <a:off x="353952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3" name="PlaceHolder 4"/>
          <p:cNvSpPr>
            <a:spLocks noGrp="1"/>
          </p:cNvSpPr>
          <p:nvPr>
            <p:ph type="body"/>
          </p:nvPr>
        </p:nvSpPr>
        <p:spPr>
          <a:xfrm>
            <a:off x="642060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84" name="PlaceHolder 5"/>
          <p:cNvSpPr>
            <a:spLocks noGrp="1"/>
          </p:cNvSpPr>
          <p:nvPr>
            <p:ph type="body"/>
          </p:nvPr>
        </p:nvSpPr>
        <p:spPr>
          <a:xfrm>
            <a:off x="9302040" y="1306800"/>
            <a:ext cx="2231640" cy="424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7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786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78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78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790" name="Скругленный прямоугольник 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1" name="Скругленный прямоугольник 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2" name="Скругленный прямоугольник 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3" name="Скругленный прямоугольник 1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6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7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8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799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0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01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9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0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0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0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07" name="Скругленный прямоугольник 6"/>
          <p:cNvSpPr/>
          <p:nvPr/>
        </p:nvSpPr>
        <p:spPr>
          <a:xfrm>
            <a:off x="44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08" name="Скругленный прямоугольник 7"/>
          <p:cNvSpPr/>
          <p:nvPr/>
        </p:nvSpPr>
        <p:spPr>
          <a:xfrm>
            <a:off x="332280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09" name="Скругленный прямоугольник 8"/>
          <p:cNvSpPr/>
          <p:nvPr/>
        </p:nvSpPr>
        <p:spPr>
          <a:xfrm>
            <a:off x="620388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0" name="Скругленный прямоугольник 11"/>
          <p:cNvSpPr/>
          <p:nvPr/>
        </p:nvSpPr>
        <p:spPr>
          <a:xfrm>
            <a:off x="9085320" y="1089000"/>
            <a:ext cx="2665080" cy="467964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1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2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3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4" name="PlaceHolder 5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5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6" name="PlaceHolder 7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7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18" name="PlaceHolder 9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377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1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20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2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2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24" name="PlaceHolder 2"/>
          <p:cNvSpPr>
            <a:spLocks noGrp="1"/>
          </p:cNvSpPr>
          <p:nvPr>
            <p:ph type="body"/>
          </p:nvPr>
        </p:nvSpPr>
        <p:spPr>
          <a:xfrm>
            <a:off x="44280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5" name="PlaceHolder 3"/>
          <p:cNvSpPr>
            <a:spLocks noGrp="1"/>
          </p:cNvSpPr>
          <p:nvPr>
            <p:ph type="body"/>
          </p:nvPr>
        </p:nvSpPr>
        <p:spPr>
          <a:xfrm>
            <a:off x="332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6" name="PlaceHolder 4"/>
          <p:cNvSpPr>
            <a:spLocks noGrp="1"/>
          </p:cNvSpPr>
          <p:nvPr>
            <p:ph type="body"/>
          </p:nvPr>
        </p:nvSpPr>
        <p:spPr>
          <a:xfrm>
            <a:off x="620244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7" name="PlaceHolder 5"/>
          <p:cNvSpPr>
            <a:spLocks noGrp="1"/>
          </p:cNvSpPr>
          <p:nvPr>
            <p:ph type="body"/>
          </p:nvPr>
        </p:nvSpPr>
        <p:spPr>
          <a:xfrm>
            <a:off x="9082080" y="10890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8" name="PlaceHolder 6"/>
          <p:cNvSpPr>
            <a:spLocks noGrp="1"/>
          </p:cNvSpPr>
          <p:nvPr>
            <p:ph type="body"/>
          </p:nvPr>
        </p:nvSpPr>
        <p:spPr>
          <a:xfrm>
            <a:off x="44280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29" name="PlaceHolder 7"/>
          <p:cNvSpPr>
            <a:spLocks noGrp="1"/>
          </p:cNvSpPr>
          <p:nvPr>
            <p:ph type="body"/>
          </p:nvPr>
        </p:nvSpPr>
        <p:spPr>
          <a:xfrm>
            <a:off x="332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0" name="PlaceHolder 8"/>
          <p:cNvSpPr>
            <a:spLocks noGrp="1"/>
          </p:cNvSpPr>
          <p:nvPr>
            <p:ph type="body"/>
          </p:nvPr>
        </p:nvSpPr>
        <p:spPr>
          <a:xfrm>
            <a:off x="620244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31" name="PlaceHolder 9"/>
          <p:cNvSpPr>
            <a:spLocks noGrp="1"/>
          </p:cNvSpPr>
          <p:nvPr>
            <p:ph type="body"/>
          </p:nvPr>
        </p:nvSpPr>
        <p:spPr>
          <a:xfrm>
            <a:off x="9082080" y="3538800"/>
            <a:ext cx="26629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Нажмите на иконку </a:t>
            </a:r>
            <a:br>
              <a:rPr sz="2000"/>
            </a:b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3" r:id="rId7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3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3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37" name="Скругленный прямоугольник 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38" name="Скругленный прямоугольник 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39" name="Скругленный прямоугольник 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0" name="Скругленный прямоугольник 11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1" name="Скругленный прямоугольник 12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2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3" name="Скругленный прямоугольник 18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4" name="Скругленный прямоугольник 19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45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6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7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8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49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0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1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52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5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5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5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5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58" name="Скругленный прямоугольник 6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59" name="Скругленный прямоугольник 7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0" name="Скругленный прямоугольник 8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1" name="Скругленный прямоугольник 11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2" name="Скругленный прямоугольник 12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3" name="Скругленный прямоугольник 13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4" name="Скругленный прямоугольник 18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5" name="Скругленный прямоугольник 19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 type="body"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8" name="PlaceHolder 4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69" name="PlaceHolder 5"/>
          <p:cNvSpPr>
            <a:spLocks noGrp="1"/>
          </p:cNvSpPr>
          <p:nvPr>
            <p:ph type="body"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0" name="PlaceHolder 6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1" name="PlaceHolder 7"/>
          <p:cNvSpPr>
            <a:spLocks noGrp="1"/>
          </p:cNvSpPr>
          <p:nvPr>
            <p:ph type="body"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2" name="PlaceHolder 8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73" name="PlaceHolder 9"/>
          <p:cNvSpPr>
            <a:spLocks noGrp="1"/>
          </p:cNvSpPr>
          <p:nvPr>
            <p:ph type="body"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7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8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87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877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878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879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0" name="Скругленный прямоугольник 2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1" name="Скругленный прямоугольник 9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2" name="Скругленный прямоугольник 10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3" name="Скругленный прямоугольник 14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4" name="Скругленный прямоугольник 15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5" name="Скругленный прямоугольник 16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6" name="Скругленный прямоугольник 17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87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8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89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0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1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2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3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4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5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6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7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8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899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0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1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02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9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0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0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0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440" cy="194040"/>
          </a:xfrm>
          <a:prstGeom prst="rect">
            <a:avLst/>
          </a:prstGeom>
          <a:ln w="0">
            <a:noFill/>
          </a:ln>
        </p:spPr>
      </p:pic>
      <p:pic>
        <p:nvPicPr>
          <p:cNvPr id="90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920" cy="179640"/>
          </a:xfrm>
          <a:prstGeom prst="rect">
            <a:avLst/>
          </a:prstGeom>
          <a:ln w="0">
            <a:noFill/>
          </a:ln>
        </p:spPr>
      </p:pic>
      <p:sp>
        <p:nvSpPr>
          <p:cNvPr id="908" name="Скругленный прямоугольник 1"/>
          <p:cNvSpPr/>
          <p:nvPr/>
        </p:nvSpPr>
        <p:spPr>
          <a:xfrm>
            <a:off x="44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09" name="Скругленный прямоугольник 2"/>
          <p:cNvSpPr/>
          <p:nvPr/>
        </p:nvSpPr>
        <p:spPr>
          <a:xfrm>
            <a:off x="332388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0" name="Скругленный прямоугольник 9"/>
          <p:cNvSpPr/>
          <p:nvPr/>
        </p:nvSpPr>
        <p:spPr>
          <a:xfrm>
            <a:off x="620280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1" name="Скругленный прямоугольник 10"/>
          <p:cNvSpPr/>
          <p:nvPr/>
        </p:nvSpPr>
        <p:spPr>
          <a:xfrm>
            <a:off x="9084960" y="10890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2" name="Скругленный прямоугольник 14"/>
          <p:cNvSpPr/>
          <p:nvPr/>
        </p:nvSpPr>
        <p:spPr>
          <a:xfrm>
            <a:off x="44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3" name="Скругленный прямоугольник 15"/>
          <p:cNvSpPr/>
          <p:nvPr/>
        </p:nvSpPr>
        <p:spPr>
          <a:xfrm>
            <a:off x="332388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4" name="Скругленный прямоугольник 16"/>
          <p:cNvSpPr/>
          <p:nvPr/>
        </p:nvSpPr>
        <p:spPr>
          <a:xfrm>
            <a:off x="620280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5" name="Скругленный прямоугольник 17"/>
          <p:cNvSpPr/>
          <p:nvPr/>
        </p:nvSpPr>
        <p:spPr>
          <a:xfrm>
            <a:off x="9084960" y="3538800"/>
            <a:ext cx="2663640" cy="223164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1314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16" name="PlaceHolder 2"/>
          <p:cNvSpPr>
            <a:spLocks noGrp="1"/>
          </p:cNvSpPr>
          <p:nvPr>
            <p:ph type="body"/>
          </p:nvPr>
        </p:nvSpPr>
        <p:spPr>
          <a:xfrm>
            <a:off x="65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7" name="PlaceHolder 3"/>
          <p:cNvSpPr>
            <a:spLocks noGrp="1"/>
          </p:cNvSpPr>
          <p:nvPr>
            <p:ph type="body"/>
          </p:nvPr>
        </p:nvSpPr>
        <p:spPr>
          <a:xfrm>
            <a:off x="65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8" name="PlaceHolder 4"/>
          <p:cNvSpPr>
            <a:spLocks noGrp="1"/>
          </p:cNvSpPr>
          <p:nvPr>
            <p:ph type="body"/>
          </p:nvPr>
        </p:nvSpPr>
        <p:spPr>
          <a:xfrm>
            <a:off x="65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19" name="PlaceHolder 5"/>
          <p:cNvSpPr>
            <a:spLocks noGrp="1"/>
          </p:cNvSpPr>
          <p:nvPr>
            <p:ph type="body"/>
          </p:nvPr>
        </p:nvSpPr>
        <p:spPr>
          <a:xfrm>
            <a:off x="65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0" name="PlaceHolder 6"/>
          <p:cNvSpPr>
            <a:spLocks noGrp="1"/>
          </p:cNvSpPr>
          <p:nvPr>
            <p:ph type="body"/>
          </p:nvPr>
        </p:nvSpPr>
        <p:spPr>
          <a:xfrm>
            <a:off x="353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1" name="PlaceHolder 7"/>
          <p:cNvSpPr>
            <a:spLocks noGrp="1"/>
          </p:cNvSpPr>
          <p:nvPr>
            <p:ph type="body"/>
          </p:nvPr>
        </p:nvSpPr>
        <p:spPr>
          <a:xfrm>
            <a:off x="353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2" name="PlaceHolder 8"/>
          <p:cNvSpPr>
            <a:spLocks noGrp="1"/>
          </p:cNvSpPr>
          <p:nvPr>
            <p:ph type="body"/>
          </p:nvPr>
        </p:nvSpPr>
        <p:spPr>
          <a:xfrm>
            <a:off x="353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3" name="PlaceHolder 9"/>
          <p:cNvSpPr>
            <a:spLocks noGrp="1"/>
          </p:cNvSpPr>
          <p:nvPr>
            <p:ph type="body"/>
          </p:nvPr>
        </p:nvSpPr>
        <p:spPr>
          <a:xfrm>
            <a:off x="353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4" name="PlaceHolder 10"/>
          <p:cNvSpPr>
            <a:spLocks noGrp="1"/>
          </p:cNvSpPr>
          <p:nvPr>
            <p:ph type="body"/>
          </p:nvPr>
        </p:nvSpPr>
        <p:spPr>
          <a:xfrm>
            <a:off x="641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5" name="PlaceHolder 11"/>
          <p:cNvSpPr>
            <a:spLocks noGrp="1"/>
          </p:cNvSpPr>
          <p:nvPr>
            <p:ph type="body"/>
          </p:nvPr>
        </p:nvSpPr>
        <p:spPr>
          <a:xfrm>
            <a:off x="641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6" name="PlaceHolder 12"/>
          <p:cNvSpPr>
            <a:spLocks noGrp="1"/>
          </p:cNvSpPr>
          <p:nvPr>
            <p:ph type="body"/>
          </p:nvPr>
        </p:nvSpPr>
        <p:spPr>
          <a:xfrm>
            <a:off x="641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7" name="PlaceHolder 13"/>
          <p:cNvSpPr>
            <a:spLocks noGrp="1"/>
          </p:cNvSpPr>
          <p:nvPr>
            <p:ph type="body"/>
          </p:nvPr>
        </p:nvSpPr>
        <p:spPr>
          <a:xfrm>
            <a:off x="641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8" name="PlaceHolder 14"/>
          <p:cNvSpPr>
            <a:spLocks noGrp="1"/>
          </p:cNvSpPr>
          <p:nvPr>
            <p:ph type="body"/>
          </p:nvPr>
        </p:nvSpPr>
        <p:spPr>
          <a:xfrm>
            <a:off x="9298800" y="13068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29" name="PlaceHolder 15"/>
          <p:cNvSpPr>
            <a:spLocks noGrp="1"/>
          </p:cNvSpPr>
          <p:nvPr>
            <p:ph type="body"/>
          </p:nvPr>
        </p:nvSpPr>
        <p:spPr>
          <a:xfrm>
            <a:off x="9298800" y="1774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0" name="PlaceHolder 16"/>
          <p:cNvSpPr>
            <a:spLocks noGrp="1"/>
          </p:cNvSpPr>
          <p:nvPr>
            <p:ph type="body"/>
          </p:nvPr>
        </p:nvSpPr>
        <p:spPr>
          <a:xfrm>
            <a:off x="9298800" y="3756600"/>
            <a:ext cx="2231640" cy="25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1" name="PlaceHolder 17"/>
          <p:cNvSpPr>
            <a:spLocks noGrp="1"/>
          </p:cNvSpPr>
          <p:nvPr>
            <p:ph type="body"/>
          </p:nvPr>
        </p:nvSpPr>
        <p:spPr>
          <a:xfrm>
            <a:off x="9298800" y="4222800"/>
            <a:ext cx="2231640" cy="13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700"/>
              </a:spcBef>
              <a:buNone/>
              <a:tabLst>
                <a:tab algn="l" pos="0"/>
              </a:tabLst>
            </a:pPr>
            <a:r>
              <a:rPr b="0" lang="ru-RU" sz="1600" spc="-1" strike="noStrike">
                <a:solidFill>
                  <a:srgbClr val="ffffff"/>
                </a:solidFill>
                <a:latin typeface="CoFo Sans"/>
                <a:ea typeface="CoFo Sans"/>
              </a:rPr>
              <a:t>Текст</a:t>
            </a:r>
            <a:endParaRPr b="0" lang="ru-RU" sz="16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1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35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36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3" r:id="rId5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93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 type="body"/>
          </p:nvPr>
        </p:nvSpPr>
        <p:spPr>
          <a:xfrm>
            <a:off x="4295880" y="1089000"/>
            <a:ext cx="7453080" cy="467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1" name="PlaceHolder 3"/>
          <p:cNvSpPr>
            <a:spLocks noGrp="1"/>
          </p:cNvSpPr>
          <p:nvPr>
            <p:ph type="body"/>
          </p:nvPr>
        </p:nvSpPr>
        <p:spPr>
          <a:xfrm>
            <a:off x="442800" y="1089000"/>
            <a:ext cx="3636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4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46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"/>
                <a:ea typeface="CoFo Sans"/>
              </a:rPr>
              <a:t>Текст слайда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840" cy="179640"/>
          </a:xfrm>
          <a:prstGeom prst="rect">
            <a:avLst/>
          </a:prstGeom>
          <a:ln w="0">
            <a:noFill/>
          </a:ln>
        </p:spPr>
      </p:pic>
      <p:pic>
        <p:nvPicPr>
          <p:cNvPr id="5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7080" cy="194040"/>
          </a:xfrm>
          <a:prstGeom prst="rect">
            <a:avLst/>
          </a:prstGeom>
          <a:ln w="0">
            <a:noFill/>
          </a:ln>
        </p:spPr>
      </p:pic>
      <p:sp>
        <p:nvSpPr>
          <p:cNvPr id="55" name="PlaceHolder 1"/>
          <p:cNvSpPr>
            <a:spLocks noGrp="1"/>
          </p:cNvSpPr>
          <p:nvPr>
            <p:ph type="body"/>
          </p:nvPr>
        </p:nvSpPr>
        <p:spPr>
          <a:xfrm>
            <a:off x="620388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20388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Заголовок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42800" y="35388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442800" y="1089000"/>
            <a:ext cx="5544720" cy="223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chemeClr val="dk1"/>
                </a:solidFill>
                <a:latin typeface="CoFo Sans"/>
                <a:ea typeface="CoFo Sans"/>
              </a:rPr>
              <a:t>Нажмите на иконку и вставьте картинку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7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7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PlaceHolder 1"/>
          <p:cNvSpPr>
            <a:spLocks noGrp="1"/>
          </p:cNvSpPr>
          <p:nvPr>
            <p:ph type="title"/>
          </p:nvPr>
        </p:nvSpPr>
        <p:spPr>
          <a:xfrm>
            <a:off x="443160" y="441360"/>
            <a:ext cx="11430720" cy="439560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algn="ctr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Интенсив</a:t>
            </a:r>
            <a:r>
              <a:rPr b="0" lang="en-US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 </a:t>
            </a:r>
            <a:r>
              <a:rPr b="0" lang="ru-RU" sz="556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по программированию,  машинное обучение</a:t>
            </a:r>
            <a:br>
              <a:rPr sz="7000"/>
            </a:br>
            <a:endParaRPr b="0" lang="ru-RU" sz="556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43" name="Заголовок 1"/>
          <p:cNvSpPr/>
          <p:nvPr/>
        </p:nvSpPr>
        <p:spPr>
          <a:xfrm>
            <a:off x="691560" y="6195960"/>
            <a:ext cx="6516000" cy="4395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defTabSz="412920">
              <a:lnSpc>
                <a:spcPct val="9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На базе ГБПОУ МО "Физтех-колледж"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8" name="" descr=""/>
          <p:cNvPicPr/>
          <p:nvPr/>
        </p:nvPicPr>
        <p:blipFill>
          <a:blip r:embed="rId1"/>
          <a:stretch/>
        </p:blipFill>
        <p:spPr>
          <a:xfrm>
            <a:off x="3585240" y="1260000"/>
            <a:ext cx="5234760" cy="4168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algn="ctr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br>
              <a:rPr sz="3600"/>
            </a:br>
            <a:r>
              <a:rPr b="0" lang="ru-RU" sz="5000" spc="-1" strike="noStrike">
                <a:solidFill>
                  <a:schemeClr val="dk1"/>
                </a:solidFill>
                <a:latin typeface="CoFo Sans"/>
                <a:ea typeface="CoFo Sans"/>
              </a:rPr>
              <a:t>Содержание презентации</a:t>
            </a:r>
            <a:r>
              <a:rPr b="0" lang="ru-RU" sz="50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 </a:t>
            </a:r>
            <a:br>
              <a:rPr sz="5000"/>
            </a:br>
            <a:br>
              <a:rPr sz="3600"/>
            </a:b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	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Ч</a:t>
            </a:r>
            <a:r>
              <a:rPr b="0" lang="ru-RU" sz="4000" spc="-1" strike="noStrike">
                <a:solidFill>
                  <a:schemeClr val="dk1"/>
                </a:solidFill>
                <a:latin typeface="Times New Roman"/>
                <a:ea typeface="CoFo Sans"/>
              </a:rPr>
              <a:t>то было проделано</a:t>
            </a:r>
            <a:r>
              <a:rPr b="0" lang="en-US" sz="4000" spc="-1" strike="noStrike">
                <a:solidFill>
                  <a:schemeClr val="dk1"/>
                </a:solidFill>
                <a:latin typeface="Times New Roman"/>
                <a:ea typeface="CoFo Sans"/>
              </a:rPr>
              <a:t>?</a:t>
            </a:r>
            <a:br>
              <a:rPr sz="4000"/>
            </a:br>
            <a:r>
              <a:rPr b="0" lang="ru-RU" sz="4000" spc="-1" strike="noStrike">
                <a:solidFill>
                  <a:schemeClr val="lt1"/>
                </a:solidFill>
                <a:latin typeface="Times New Roman"/>
                <a:ea typeface="CoFo Sans"/>
              </a:rPr>
              <a:t>2.</a:t>
            </a:r>
            <a:r>
              <a:rPr b="0" lang="ru-RU" sz="4000" spc="-1" strike="noStrike">
                <a:solidFill>
                  <a:schemeClr val="dk1"/>
                </a:solidFill>
                <a:latin typeface="Times New Roman"/>
                <a:ea typeface="CoFo Sans"/>
              </a:rPr>
              <a:t> Решение поставленной задачи</a:t>
            </a:r>
            <a:br>
              <a:rPr sz="4000"/>
            </a:br>
            <a:r>
              <a:rPr b="0" lang="ru-RU" sz="4000" spc="-1" strike="noStrike">
                <a:solidFill>
                  <a:schemeClr val="lt1"/>
                </a:solidFill>
                <a:latin typeface="Times New Roman"/>
                <a:ea typeface="CoFo Sans"/>
              </a:rPr>
              <a:t>3.</a:t>
            </a:r>
            <a:r>
              <a:rPr b="0" lang="ru-RU" sz="4000" spc="-1" strike="noStrike">
                <a:solidFill>
                  <a:schemeClr val="dk1"/>
                </a:solidFill>
                <a:latin typeface="Times New Roman"/>
                <a:ea typeface="CoFo Sans"/>
              </a:rPr>
              <a:t> Конечный результат</a:t>
            </a:r>
            <a:br>
              <a:rPr sz="3600"/>
            </a:br>
            <a:endParaRPr b="0" lang="ru-RU" sz="40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6880" cy="532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algn="just" defTabSz="412920">
              <a:lnSpc>
                <a:spcPct val="90000"/>
              </a:lnSpc>
              <a:buNone/>
              <a:tabLst>
                <a:tab algn="l" pos="0"/>
              </a:tabLst>
            </a:pP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Цель</a:t>
            </a:r>
            <a:r>
              <a:rPr b="0" lang="en-US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: 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выделить целевую аудиторию для рассылок. </a:t>
            </a:r>
            <a:br>
              <a:rPr sz="3600"/>
            </a:br>
            <a:br>
              <a:rPr sz="3600"/>
            </a:b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	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В приложении есть входные данные, представляющие собой наборы признаков на первое число каждого месяца за 1,5 года.</a:t>
            </a:r>
            <a:br>
              <a:rPr sz="3600"/>
            </a:b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	</a:t>
            </a:r>
            <a:r>
              <a:rPr b="0" lang="ru-RU" sz="3600" spc="-1" strike="noStrike">
                <a:solidFill>
                  <a:schemeClr val="dk1"/>
                </a:solidFill>
                <a:latin typeface="Times New Roman"/>
                <a:ea typeface="CoFo Sans Medium"/>
              </a:rPr>
              <a:t>Необходимо разработать модель, которая по набору данных сможет увеличить эффективность продаж путём выделения целевой аудитории для каждой рассылки.</a:t>
            </a:r>
            <a:br>
              <a:rPr sz="3600"/>
            </a:br>
            <a:br>
              <a:rPr sz="3600"/>
            </a:br>
            <a:br>
              <a:rPr sz="3600"/>
            </a:br>
            <a:br>
              <a:rPr sz="3600"/>
            </a:br>
            <a:endParaRPr b="0" lang="ru-RU" sz="3600" spc="-1" strike="noStrike">
              <a:solidFill>
                <a:schemeClr val="dk1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ffffff"/>
                </a:solidFill>
                <a:latin typeface="Times New Roman"/>
                <a:ea typeface="CoFo Sans Medium"/>
              </a:rPr>
              <a:t>Этапы работы над проектом</a:t>
            </a:r>
            <a:endParaRPr b="0" lang="ru-RU" sz="2400" spc="-1" strike="noStrike">
              <a:solidFill>
                <a:schemeClr val="dk1"/>
              </a:solidFill>
              <a:latin typeface="CoFo Sans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/>
          </p:nvPr>
        </p:nvSpPr>
        <p:spPr>
          <a:xfrm>
            <a:off x="65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Times New Roman"/>
                <a:ea typeface="CoFo Sans"/>
              </a:rPr>
              <a:t>Анализ выданных данных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8" name="PlaceHolder 3"/>
          <p:cNvSpPr>
            <a:spLocks noGrp="1"/>
          </p:cNvSpPr>
          <p:nvPr>
            <p:ph/>
          </p:nvPr>
        </p:nvSpPr>
        <p:spPr>
          <a:xfrm>
            <a:off x="65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Разработка </a:t>
            </a: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решения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49" name="PlaceHolder 4"/>
          <p:cNvSpPr>
            <a:spLocks noGrp="1"/>
          </p:cNvSpPr>
          <p:nvPr>
            <p:ph/>
          </p:nvPr>
        </p:nvSpPr>
        <p:spPr>
          <a:xfrm>
            <a:off x="353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Предобработка данных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0" name="PlaceHolder 5"/>
          <p:cNvSpPr>
            <a:spLocks noGrp="1"/>
          </p:cNvSpPr>
          <p:nvPr>
            <p:ph/>
          </p:nvPr>
        </p:nvSpPr>
        <p:spPr>
          <a:xfrm>
            <a:off x="353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Выбор оптимальной модели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1" name="PlaceHolder 6"/>
          <p:cNvSpPr>
            <a:spLocks noGrp="1"/>
          </p:cNvSpPr>
          <p:nvPr>
            <p:ph/>
          </p:nvPr>
        </p:nvSpPr>
        <p:spPr>
          <a:xfrm>
            <a:off x="641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Индивидуальная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работа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2" name="PlaceHolder 7"/>
          <p:cNvSpPr>
            <a:spLocks noGrp="1"/>
          </p:cNvSpPr>
          <p:nvPr>
            <p:ph/>
          </p:nvPr>
        </p:nvSpPr>
        <p:spPr>
          <a:xfrm>
            <a:off x="641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Обучение и настройка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3" name="PlaceHolder 8"/>
          <p:cNvSpPr>
            <a:spLocks noGrp="1"/>
          </p:cNvSpPr>
          <p:nvPr>
            <p:ph/>
          </p:nvPr>
        </p:nvSpPr>
        <p:spPr>
          <a:xfrm>
            <a:off x="9298800" y="1306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Сделать выводы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  <p:sp>
        <p:nvSpPr>
          <p:cNvPr id="954" name="PlaceHolder 9"/>
          <p:cNvSpPr>
            <a:spLocks noGrp="1"/>
          </p:cNvSpPr>
          <p:nvPr>
            <p:ph/>
          </p:nvPr>
        </p:nvSpPr>
        <p:spPr>
          <a:xfrm>
            <a:off x="9298800" y="3754800"/>
            <a:ext cx="2231640" cy="17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"/>
                <a:ea typeface="CoFo Sans"/>
              </a:rPr>
              <a:t>Итоговый результат</a:t>
            </a:r>
            <a:endParaRPr b="0" lang="ru-RU" sz="20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PlaceHolder 1"/>
          <p:cNvSpPr>
            <a:spLocks noGrp="1"/>
          </p:cNvSpPr>
          <p:nvPr>
            <p:ph type="title"/>
          </p:nvPr>
        </p:nvSpPr>
        <p:spPr>
          <a:xfrm>
            <a:off x="2331360" y="349920"/>
            <a:ext cx="752508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 fontScale="93441"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36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Пропуски данных после обработки</a:t>
            </a:r>
            <a:endParaRPr b="0" lang="ru-RU" sz="36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56" name="Рисунок 2" descr=""/>
          <p:cNvPicPr/>
          <p:nvPr/>
        </p:nvPicPr>
        <p:blipFill>
          <a:blip r:embed="rId1"/>
          <a:stretch/>
        </p:blipFill>
        <p:spPr>
          <a:xfrm>
            <a:off x="3361320" y="1510920"/>
            <a:ext cx="5465520" cy="461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PlaceHolder 1"/>
          <p:cNvSpPr>
            <a:spLocks noGrp="1"/>
          </p:cNvSpPr>
          <p:nvPr>
            <p:ph type="title"/>
          </p:nvPr>
        </p:nvSpPr>
        <p:spPr>
          <a:xfrm>
            <a:off x="3460320" y="271440"/>
            <a:ext cx="553968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Матрица корреляции</a:t>
            </a:r>
            <a:endParaRPr b="0" lang="ru-RU" sz="4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58" name="Рисунок 2" descr=""/>
          <p:cNvPicPr/>
          <p:nvPr/>
        </p:nvPicPr>
        <p:blipFill>
          <a:blip r:embed="rId1"/>
          <a:stretch/>
        </p:blipFill>
        <p:spPr>
          <a:xfrm>
            <a:off x="2937960" y="1440000"/>
            <a:ext cx="6422040" cy="483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PlaceHolder 1"/>
          <p:cNvSpPr>
            <a:spLocks noGrp="1"/>
          </p:cNvSpPr>
          <p:nvPr>
            <p:ph type="title"/>
          </p:nvPr>
        </p:nvSpPr>
        <p:spPr>
          <a:xfrm>
            <a:off x="444960" y="32112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CoFo Sans Medium"/>
              </a:rPr>
              <a:t>Наши данные для основной модели</a:t>
            </a:r>
            <a:endParaRPr b="0" lang="ru-RU" sz="2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60" name="Рисунок 9" descr=""/>
          <p:cNvPicPr/>
          <p:nvPr/>
        </p:nvPicPr>
        <p:blipFill>
          <a:blip r:embed="rId1"/>
          <a:stretch/>
        </p:blipFill>
        <p:spPr>
          <a:xfrm>
            <a:off x="1571760" y="1836720"/>
            <a:ext cx="3783240" cy="3930480"/>
          </a:xfrm>
          <a:prstGeom prst="rect">
            <a:avLst/>
          </a:prstGeom>
          <a:ln w="0">
            <a:noFill/>
          </a:ln>
        </p:spPr>
      </p:pic>
      <p:pic>
        <p:nvPicPr>
          <p:cNvPr id="961" name="Рисунок 13" descr=""/>
          <p:cNvPicPr/>
          <p:nvPr/>
        </p:nvPicPr>
        <p:blipFill>
          <a:blip r:embed="rId2"/>
          <a:stretch/>
        </p:blipFill>
        <p:spPr>
          <a:xfrm>
            <a:off x="6437880" y="1836720"/>
            <a:ext cx="5125680" cy="398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2200" cy="6472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algn="ctr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ROC-</a:t>
            </a:r>
            <a:r>
              <a:rPr b="0" lang="ru-RU" sz="4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кривая</a:t>
            </a:r>
            <a:endParaRPr b="0" lang="ru-RU" sz="4000" spc="-1" strike="noStrike">
              <a:solidFill>
                <a:schemeClr val="dk1"/>
              </a:solidFill>
              <a:latin typeface="CoFo Sans"/>
            </a:endParaRPr>
          </a:p>
        </p:txBody>
      </p:sp>
      <p:pic>
        <p:nvPicPr>
          <p:cNvPr id="963" name="Рисунок 2" descr=""/>
          <p:cNvPicPr/>
          <p:nvPr/>
        </p:nvPicPr>
        <p:blipFill>
          <a:blip r:embed="rId1"/>
          <a:stretch/>
        </p:blipFill>
        <p:spPr>
          <a:xfrm>
            <a:off x="442800" y="1990800"/>
            <a:ext cx="4619880" cy="3476880"/>
          </a:xfrm>
          <a:prstGeom prst="rect">
            <a:avLst/>
          </a:prstGeom>
          <a:ln w="0">
            <a:noFill/>
          </a:ln>
        </p:spPr>
      </p:pic>
      <p:pic>
        <p:nvPicPr>
          <p:cNvPr id="964" name="Рисунок 3" descr=""/>
          <p:cNvPicPr/>
          <p:nvPr/>
        </p:nvPicPr>
        <p:blipFill>
          <a:blip r:embed="rId2"/>
          <a:stretch/>
        </p:blipFill>
        <p:spPr>
          <a:xfrm>
            <a:off x="7024320" y="2075760"/>
            <a:ext cx="4720680" cy="3306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Скругленный прямоугольник 5"/>
          <p:cNvSpPr/>
          <p:nvPr/>
        </p:nvSpPr>
        <p:spPr>
          <a:xfrm>
            <a:off x="711000" y="2251440"/>
            <a:ext cx="4854960" cy="20520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66" name="PlaceHolder 1"/>
          <p:cNvSpPr>
            <a:spLocks noGrp="1"/>
          </p:cNvSpPr>
          <p:nvPr>
            <p:ph/>
          </p:nvPr>
        </p:nvSpPr>
        <p:spPr>
          <a:xfrm>
            <a:off x="1300320" y="2538000"/>
            <a:ext cx="3676320" cy="147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just" defTabSz="412920"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Наиболее лучшие результаты показала нам модель </a:t>
            </a: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XGBoost</a:t>
            </a:r>
            <a:r>
              <a:rPr b="0" lang="ru-RU" sz="2400" spc="-1" strike="noStrike">
                <a:solidFill>
                  <a:schemeClr val="dk1"/>
                </a:solidFill>
                <a:latin typeface="Times New Roman"/>
                <a:ea typeface="CoFo Sans"/>
              </a:rPr>
              <a:t> из одноимённой библиотеки.</a:t>
            </a:r>
            <a:endParaRPr b="0" lang="ru-RU" sz="2400" spc="-1" strike="noStrike">
              <a:solidFill>
                <a:srgbClr val="000000"/>
              </a:solidFill>
              <a:latin typeface="CoFo Sans"/>
            </a:endParaRPr>
          </a:p>
        </p:txBody>
      </p:sp>
      <p:pic>
        <p:nvPicPr>
          <p:cNvPr id="967" name="Рисунок 1" descr=""/>
          <p:cNvPicPr/>
          <p:nvPr/>
        </p:nvPicPr>
        <p:blipFill>
          <a:blip r:embed="rId1"/>
          <a:stretch/>
        </p:blipFill>
        <p:spPr>
          <a:xfrm>
            <a:off x="6424920" y="1366200"/>
            <a:ext cx="5220000" cy="422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</TotalTime>
  <Application>LibreOffice/24.2.3.2$Linux_X86_64 LibreOffice_project/420$Build-2</Application>
  <AppVersion>15.0000</AppVersion>
  <Words>101</Words>
  <Paragraphs>28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2022-08-25T11:16:00Z</dcterms:created>
  <dc:creator>Рукавишникова Александра</dc:creator>
  <dc:description/>
  <dc:language>ru-RU</dc:language>
  <cp:lastModifiedBy/>
  <dcterms:modified xsi:type="dcterms:W3CDTF">2024-12-18T10:31:43Z</dcterms:modified>
  <cp:revision>951</cp:revision>
  <dc:subject/>
  <dc:title>Презентация для инвесторов ГК «Самолет»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  <property fmtid="{D5CDD505-2E9C-101B-9397-08002B2CF9AE}" pid="4" name="PresentationFormat">
    <vt:lpwstr>Широкоэкранный</vt:lpwstr>
  </property>
  <property fmtid="{D5CDD505-2E9C-101B-9397-08002B2CF9AE}" pid="5" name="Slides">
    <vt:i4>9</vt:i4>
  </property>
</Properties>
</file>